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handoutMasterIdLst>
    <p:handoutMasterId r:id="rId7"/>
  </p:handoutMasterIdLst>
  <p:sldIdLst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05E1"/>
    <a:srgbClr val="F99D1C"/>
    <a:srgbClr val="008F91"/>
    <a:srgbClr val="21409A"/>
    <a:srgbClr val="27348B"/>
    <a:srgbClr val="034DA2"/>
    <a:srgbClr val="1A276D"/>
    <a:srgbClr val="FDB913"/>
    <a:srgbClr val="8EC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EE993-9418-43F0-B0B4-10FCF3ABF36F}" v="7" dt="2024-06-05T12:53:14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n Lynn" userId="b0b67178-ff7b-4506-b4b2-db070adea984" providerId="ADAL" clId="{9F4EE993-9418-43F0-B0B4-10FCF3ABF36F}"/>
    <pc:docChg chg="modSld">
      <pc:chgData name="Chen Lynn" userId="b0b67178-ff7b-4506-b4b2-db070adea984" providerId="ADAL" clId="{9F4EE993-9418-43F0-B0B4-10FCF3ABF36F}" dt="2024-06-05T12:53:21.031" v="7" actId="6549"/>
      <pc:docMkLst>
        <pc:docMk/>
      </pc:docMkLst>
      <pc:sldChg chg="modSp mod">
        <pc:chgData name="Chen Lynn" userId="b0b67178-ff7b-4506-b4b2-db070adea984" providerId="ADAL" clId="{9F4EE993-9418-43F0-B0B4-10FCF3ABF36F}" dt="2024-06-05T12:53:21.031" v="7" actId="6549"/>
        <pc:sldMkLst>
          <pc:docMk/>
          <pc:sldMk cId="2235607076" sldId="261"/>
        </pc:sldMkLst>
        <pc:spChg chg="mod">
          <ac:chgData name="Chen Lynn" userId="b0b67178-ff7b-4506-b4b2-db070adea984" providerId="ADAL" clId="{9F4EE993-9418-43F0-B0B4-10FCF3ABF36F}" dt="2024-06-05T12:53:21.031" v="7" actId="6549"/>
          <ac:spMkLst>
            <pc:docMk/>
            <pc:sldMk cId="2235607076" sldId="26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E953-E22A-43B0-8DBC-664B52E4732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7EE2-E1D0-47E0-996B-9FE6BE31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5263" y="6396896"/>
            <a:ext cx="461473" cy="218640"/>
          </a:xfrm>
          <a:prstGeom prst="rect">
            <a:avLst/>
          </a:prstGeom>
        </p:spPr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178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7348B"/>
              </a:buClr>
              <a:defRPr/>
            </a:lvl1pPr>
            <a:lvl2pPr>
              <a:buClr>
                <a:srgbClr val="27348B"/>
              </a:buClr>
              <a:defRPr/>
            </a:lvl2pPr>
            <a:lvl3pPr>
              <a:buClr>
                <a:srgbClr val="27348B"/>
              </a:buClr>
              <a:defRPr/>
            </a:lvl3pPr>
            <a:lvl4pPr>
              <a:buClr>
                <a:srgbClr val="27348B"/>
              </a:buClr>
              <a:defRPr/>
            </a:lvl4pPr>
            <a:lvl5pPr>
              <a:buClr>
                <a:srgbClr val="27348B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96896"/>
            <a:ext cx="461473" cy="218640"/>
          </a:xfrm>
          <a:prstGeom prst="rect">
            <a:avLst/>
          </a:prstGeom>
        </p:spPr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28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9650" y="6396896"/>
            <a:ext cx="461473" cy="218640"/>
          </a:xfrm>
          <a:prstGeom prst="rect">
            <a:avLst/>
          </a:prstGeom>
        </p:spPr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703" y="1158388"/>
            <a:ext cx="5649097" cy="5018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158388"/>
            <a:ext cx="5657335" cy="5018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41462" y="6396896"/>
            <a:ext cx="461473" cy="218640"/>
          </a:xfrm>
          <a:prstGeom prst="rect">
            <a:avLst/>
          </a:prstGeom>
        </p:spPr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57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67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703" y="1164772"/>
            <a:ext cx="11458832" cy="501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5263" y="6396896"/>
            <a:ext cx="461473" cy="218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7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3" r:id="rId2"/>
    <p:sldLayoutId id="2147483674" r:id="rId3"/>
    <p:sldLayoutId id="2147483675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8D05E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7348B"/>
        </a:buClr>
        <a:buFontTx/>
        <a:buBlip>
          <a:blip r:embed="rId8"/>
        </a:buBlip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4783" y="457199"/>
            <a:ext cx="6437358" cy="946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b="1" spc="-15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</a:t>
            </a:r>
            <a:r>
              <a:rPr lang="bg-BG" sz="2800" b="1" spc="-15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-15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bg-BG" sz="2800" b="1" spc="-15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800" b="1" spc="-15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</a:t>
            </a:r>
            <a:endParaRPr lang="en-US" sz="2800" spc="-15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07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0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3C89846538335F498C9F85FF1B494FE9" ma:contentTypeVersion="15" ma:contentTypeDescription="" ma:contentTypeScope="" ma:versionID="d83cb83597348f94cef90f73a9ae16ae">
  <xsd:schema xmlns:xsd="http://www.w3.org/2001/XMLSchema" xmlns:xs="http://www.w3.org/2001/XMLSchema" xmlns:p="http://schemas.microsoft.com/office/2006/metadata/properties" xmlns:ns2="eb3f7de7-c935-4ca6-a12c-1f73773710ec" xmlns:ns3="20d30edd-4057-4e80-b258-6e199226f603" targetNamespace="http://schemas.microsoft.com/office/2006/metadata/properties" ma:root="true" ma:fieldsID="812746f1ac8676a3adc6fa1560f00a19" ns2:_="" ns3:_="">
    <xsd:import namespace="eb3f7de7-c935-4ca6-a12c-1f73773710ec"/>
    <xsd:import namespace="20d30edd-4057-4e80-b258-6e199226f603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30edd-4057-4e80-b258-6e199226f6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d30edd-4057-4e80-b258-6e199226f603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TaxCatchAll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Props1.xml><?xml version="1.0" encoding="utf-8"?>
<ds:datastoreItem xmlns:ds="http://schemas.openxmlformats.org/officeDocument/2006/customXml" ds:itemID="{E542059E-FC9B-4044-8438-70F6E97203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F5EEDE-433C-469F-82D2-216A95AB9B76}">
  <ds:schemaRefs>
    <ds:schemaRef ds:uri="20d30edd-4057-4e80-b258-6e199226f603"/>
    <ds:schemaRef ds:uri="eb3f7de7-c935-4ca6-a12c-1f73773710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879F19-164D-40FC-AA6C-6DEACD9182F5}">
  <ds:schemaRefs>
    <ds:schemaRef ds:uri="http://purl.org/dc/dcmitype/"/>
    <ds:schemaRef ds:uri="http://schemas.openxmlformats.org/package/2006/metadata/core-properties"/>
    <ds:schemaRef ds:uri="20d30edd-4057-4e80-b258-6e199226f603"/>
    <ds:schemaRef ds:uri="http://purl.org/dc/terms/"/>
    <ds:schemaRef ds:uri="http://purl.org/dc/elements/1.1/"/>
    <ds:schemaRef ds:uri="eb3f7de7-c935-4ca6-a12c-1f73773710ec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Yavor Altakov</dc:creator>
  <cp:lastModifiedBy>Chen Lynn</cp:lastModifiedBy>
  <cp:revision>1</cp:revision>
  <dcterms:created xsi:type="dcterms:W3CDTF">2014-11-13T11:48:20Z</dcterms:created>
  <dcterms:modified xsi:type="dcterms:W3CDTF">2024-06-05T12:53:25Z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0x01010037EA2DD516505C4D92B92F8677CFB685003C89846538335F498C9F85FF1B494FE9</vt:lpwstr>
  </property>
  <property fmtid="{D5CDD505-2E9C-101B-9397-08002B2CF9AE}" pid="3" name="MediaServiceImageTags">
    <vt:lpwstr/>
  </property>
</Properties>
</file>