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p:scale>
          <a:sx n="33" d="100"/>
          <a:sy n="33" d="100"/>
        </p:scale>
        <p:origin x="153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09/05/2022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09/05/2022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09/05/2022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09/05/2022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09/05/2022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09/05/2022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09/05/2022</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22</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t>This could be your logo.</a:t>
            </a:r>
            <a:endParaRPr sz="2800" dirty="0"/>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0A3CFF6112134C86BFB56E3B174A14" ma:contentTypeVersion="18" ma:contentTypeDescription="Create a new document." ma:contentTypeScope="" ma:versionID="736a0ba25d27263aaa715ef47aed0409">
  <xsd:schema xmlns:xsd="http://www.w3.org/2001/XMLSchema" xmlns:xs="http://www.w3.org/2001/XMLSchema" xmlns:p="http://schemas.microsoft.com/office/2006/metadata/properties" xmlns:ns1="http://schemas.microsoft.com/sharepoint/v3" xmlns:ns2="eb3f7de7-c935-4ca6-a12c-1f73773710ec" xmlns:ns3="ccd3dbb2-8216-4e17-b386-3b3b6c95fbdd" targetNamespace="http://schemas.microsoft.com/office/2006/metadata/properties" ma:root="true" ma:fieldsID="0a6e182582884ddcdf8c90f4194df442" ns1:_="" ns2:_="" ns3:_="">
    <xsd:import namespace="http://schemas.microsoft.com/sharepoint/v3"/>
    <xsd:import namespace="eb3f7de7-c935-4ca6-a12c-1f73773710ec"/>
    <xsd:import namespace="ccd3dbb2-8216-4e17-b386-3b3b6c95fbdd"/>
    <xsd:element name="properties">
      <xsd:complexType>
        <xsd:sequence>
          <xsd:element name="documentManagement">
            <xsd:complexType>
              <xsd:all>
                <xsd:element ref="ns1:PublishingStartDate" minOccurs="0"/>
                <xsd:element ref="ns1:PublishingExpirationDate" minOccurs="0"/>
                <xsd:element ref="ns2:KenesDocumentTypeId" minOccurs="0"/>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KenesDocumentTypeId" ma:index="10" nillable="true" ma:displayName="KenesDocumentTypeId" ma:list="{5ca2ab15-5c4e-45db-95e6-5cb4dd45d1b1}" ma:internalName="KenesDocumentTypeId" ma:showField="Title" ma:web="eb3f7de7-c935-4ca6-a12c-1f73773710ec">
      <xsd:simpleType>
        <xsd:restriction base="dms:Lookup"/>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element name="TaxCatchAll" ma:index="27"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d3dbb2-8216-4e17-b386-3b3b6c95fbdd"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KenesDocumentTypeId xmlns="eb3f7de7-c935-4ca6-a12c-1f73773710ec" xsi:nil="true"/>
    <PublishingExpirationDate xmlns="http://schemas.microsoft.com/sharepoint/v3" xsi:nil="true"/>
    <PublishingStartDate xmlns="http://schemas.microsoft.com/sharepoint/v3" xsi:nil="true"/>
    <TaxCatchAll xmlns="eb3f7de7-c935-4ca6-a12c-1f73773710ec" xsi:nil="true"/>
    <lcf76f155ced4ddcb4097134ff3c332f xmlns="ccd3dbb2-8216-4e17-b386-3b3b6c95fbd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29AB562-0A41-4D91-959D-33182E15D23E}"/>
</file>

<file path=customXml/itemProps2.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3.xml><?xml version="1.0" encoding="utf-8"?>
<ds:datastoreItem xmlns:ds="http://schemas.openxmlformats.org/officeDocument/2006/customXml" ds:itemID="{396A0AA6-2BD7-4DBE-AC42-B003EBA5D58F}">
  <ds:schemaRefs>
    <ds:schemaRef ds:uri="http://schemas.microsoft.com/office/2006/metadata/properties"/>
    <ds:schemaRef ds:uri="http://purl.org/dc/terms/"/>
    <ds:schemaRef ds:uri="eb3f7de7-c935-4ca6-a12c-1f73773710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c4fd1a41-db90-4b8f-935f-44357b3916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28</TotalTime>
  <Words>926</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Valentina Danielsen</cp:lastModifiedBy>
  <cp:revision>1</cp:revision>
  <dcterms:created xsi:type="dcterms:W3CDTF">2022-05-09T13:50:47Z</dcterms:created>
  <dcterms:modified xsi:type="dcterms:W3CDTF">2022-05-09T14:19:41Z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0x010100C80A3CFF6112134C86BFB56E3B174A14</vt:lpwstr>
  </property>
</Properties>
</file>