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5E1"/>
    <a:srgbClr val="F99D1C"/>
    <a:srgbClr val="008F91"/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420" y="6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03-May-23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5263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650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8"/>
            <a:ext cx="5657335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41462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5263" y="6396896"/>
            <a:ext cx="461473" cy="21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4" r:id="rId3"/>
    <p:sldLayoutId id="2147483675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D05E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8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4783" y="457199"/>
            <a:ext cx="6437358" cy="946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spc="-1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</a:t>
            </a:r>
            <a:r>
              <a:rPr lang="bg-BG" sz="2800" b="1" spc="-1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-1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bg-BG" sz="2800" b="1" spc="-15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800" b="1" spc="-1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HERE</a:t>
            </a:r>
            <a:endParaRPr lang="en-US" sz="2800" spc="-15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7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8" ma:contentTypeDescription="Create a new document." ma:contentTypeScope="" ma:versionID="70b3645e6326b2f29669fb7efa664ea8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843af71c7708bc3ce5d88f1f495221d5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D91E80-9ED3-4034-8C65-F5668F2EE640}"/>
</file>

<file path=customXml/itemProps2.xml><?xml version="1.0" encoding="utf-8"?>
<ds:datastoreItem xmlns:ds="http://schemas.openxmlformats.org/officeDocument/2006/customXml" ds:itemID="{7BF99883-D572-4A13-A035-C54FA12B6E9C}"/>
</file>

<file path=customXml/itemProps3.xml><?xml version="1.0" encoding="utf-8"?>
<ds:datastoreItem xmlns:ds="http://schemas.openxmlformats.org/officeDocument/2006/customXml" ds:itemID="{2601F320-10EE-43A7-B4C3-E70C8C2543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Yavor Altakov</cp:lastModifiedBy>
  <cp:revision>51</cp:revision>
  <dcterms:created xsi:type="dcterms:W3CDTF">2014-11-13T11:48:20Z</dcterms:created>
  <dcterms:modified xsi:type="dcterms:W3CDTF">2023-05-03T08:00:03Z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